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5560-6340-2EF2-0EDE-8B08725E8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3B397-5376-11F0-6D56-392E04249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0B3EB-9440-AA10-8754-3A3C4344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9EE06-5DF8-2B45-1381-215160EC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AF01B-EB18-3F04-ED8D-C48A56AD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8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133F-54D3-2D7C-C0C5-E510BF2F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344AD-A730-5D24-295A-DA5E7B905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D327D-C78F-FEFD-ECF0-0BEFF18F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EA397-1850-F5E9-9C19-149F8658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4D1B6-B93D-EF09-7E41-B3CE2416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5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CB8BCB-87D1-AE2D-67E3-7EF6ABE67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917D6-E23B-820D-AA3F-8D21B5741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005E4-4B16-5E71-492F-ED7E3D0CB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16815-93DE-7B8B-4FF1-505E2388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99567-568A-C6BC-024F-93EC41C6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8537-1525-6A3E-BD5F-31A2D246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6829-470F-ACE6-F368-52295022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AD6AC-2CC9-D3FD-EF2F-26F047FD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3823-9C20-AA15-1CE3-4E486560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DFD94-B107-2569-0652-FE1DCB3A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C916-1E56-2033-9F4D-12ECEB65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698BB-0F17-8E47-70F8-EA0889A8B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65FC-51BD-3C24-0B66-C4D1FB52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AB964-C0FA-B34B-52F2-AEE8C329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D336B-4409-92EF-7BE0-E20B7DE6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9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4AD5-7E56-80B9-9516-E387B6F5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B325-EBBD-237A-F62F-A3C9E894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5484A-2320-01EC-E8BF-C0A573032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2EDD7-F11C-94D7-8F62-B8AD6844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F20C0-155D-A634-AEAA-2F0051B5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5E009-7253-8F52-54A1-78527841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3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AA6B-938D-DE15-E45D-62A186CE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574CD-A223-9330-DD67-65DC42561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91A78-E7C2-D942-A3FA-97395C2E6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F06EB-4B4B-78EE-7922-B953770B0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6CA50-8B7D-5499-4011-9D8484C71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310249-5C33-C7AF-C9A3-59BFFB40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F099E8-07B5-4B84-439E-A0A5FCFD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8A8E3-85E8-C702-DBF3-F824A76D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6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F3F4-A95B-D19A-916B-3BE162A8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C7DE7-9E15-B728-37E0-8531827E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8B4EA-5647-030D-4871-E25CD534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999E9-0D84-3B58-E7AD-61032074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6384C-3E5A-388B-7686-5D4CA366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9AB27-39C2-9F99-7D4C-DF5D435C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DED50-494D-8BF3-1D0D-9BA7EFD0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0C42-C9A0-C906-BA13-7D673265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CAFE-2AE6-30D0-586A-DF21AC514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8633F-A487-F656-0B94-6077BBE49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19F19-6A61-148E-0E58-6A917689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19FD-45FB-53EA-853A-98BD1007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54FFB-CD77-1694-A247-934AE994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1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E530-86DE-79D7-09A7-C4F9CB97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394CE-9F85-72E7-9976-14A95F31B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47408-58F2-D485-705C-F7A031DAF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71D7E-D169-5BCF-F72D-A1DD4367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C470-A990-93CB-CCF3-76B2BB24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701C8-222F-E245-1334-B123725B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4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0F1D7D-BBDC-02B2-E028-455843E7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20177-6D69-46D8-085A-3515F061E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E8D5-304F-F77A-3DF4-9A2F22395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D60E2-B67B-4C2A-BCA4-58C23F6F646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4AFC6-D123-879E-2203-469C95B85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62253-4DEA-BBC8-0709-F2D3D850D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F630C-EF4E-4BB1-8042-59BF58CF7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3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C984F-8234-6222-A124-3A0E287BD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710" y="6673684"/>
            <a:ext cx="5608457" cy="1208141"/>
          </a:xfrm>
        </p:spPr>
        <p:txBody>
          <a:bodyPr>
            <a:normAutofit/>
          </a:bodyPr>
          <a:lstStyle/>
          <a:p>
            <a:pPr algn="l"/>
            <a:r>
              <a:rPr lang="en-US" sz="600" dirty="0"/>
              <a:t>Image: https://commons.wikimedia.org/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1941BA-1F0C-9164-B832-659D34CC4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2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D9DA-46E7-70AD-A120-1A5420D0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10" y="2453344"/>
            <a:ext cx="10604265" cy="22063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rgbClr val="002060"/>
                </a:solidFill>
                <a:latin typeface="Amasis MT Pro Black" panose="02040A04050005020304" pitchFamily="18" charset="0"/>
              </a:rPr>
              <a:t>High Performance Computing</a:t>
            </a:r>
            <a:br>
              <a:rPr lang="en-US" b="1" kern="1200" dirty="0">
                <a:solidFill>
                  <a:srgbClr val="002060"/>
                </a:solidFill>
                <a:latin typeface="Amasis MT Pro Black" panose="02040A04050005020304" pitchFamily="18" charset="0"/>
              </a:rPr>
            </a:br>
            <a:r>
              <a:rPr lang="en-US" b="1" kern="1200" dirty="0">
                <a:solidFill>
                  <a:srgbClr val="002060"/>
                </a:solidFill>
                <a:latin typeface="Amasis MT Pro Black" panose="02040A04050005020304" pitchFamily="18" charset="0"/>
              </a:rPr>
              <a:t> (HPC)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Research Computing Advisory Board Banner">
            <a:extLst>
              <a:ext uri="{FF2B5EF4-FFF2-40B4-BE49-F238E27FC236}">
                <a16:creationId xmlns:a16="http://schemas.microsoft.com/office/drawing/2014/main" id="{852A7B05-8566-739F-4020-AC8CAB0E1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0885" y="1254962"/>
            <a:ext cx="4705072" cy="117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6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13D96-54E7-3F47-3D5C-CB8C60422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endParaRPr lang="en-US" sz="400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06A7E2B-CA07-D1F9-4E19-C27436D78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8" b="4107"/>
          <a:stretch/>
        </p:blipFill>
        <p:spPr bwMode="auto">
          <a:xfrm>
            <a:off x="20" y="432"/>
            <a:ext cx="12191980" cy="42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60940-0EBD-D138-A184-69E8ECDDE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83953"/>
            <a:ext cx="5638800" cy="1465973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Image preview">
            <a:extLst>
              <a:ext uri="{FF2B5EF4-FFF2-40B4-BE49-F238E27FC236}">
                <a16:creationId xmlns:a16="http://schemas.microsoft.com/office/drawing/2014/main" id="{9D5EEA97-DC62-20DB-503E-4E04A368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25" y="4583527"/>
            <a:ext cx="5497550" cy="14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35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us parked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FF454EF1-C560-30B3-D845-A8CF0B1FA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8" name="Picture 2" descr="Learn from ISU faculty, students at Illinois Summer Research Academy ...">
            <a:extLst>
              <a:ext uri="{FF2B5EF4-FFF2-40B4-BE49-F238E27FC236}">
                <a16:creationId xmlns:a16="http://schemas.microsoft.com/office/drawing/2014/main" id="{6B54E5B6-9716-FC24-1B84-5875AE33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987" y="167269"/>
            <a:ext cx="1690801" cy="197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89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stall computer software CD vector clip art | Free SVG">
            <a:extLst>
              <a:ext uri="{FF2B5EF4-FFF2-40B4-BE49-F238E27FC236}">
                <a16:creationId xmlns:a16="http://schemas.microsoft.com/office/drawing/2014/main" id="{F271CB13-6CF1-5972-4E90-67F4F816D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7" r="9089" b="1856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ectangle 20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A53D7-449B-DFE0-ED1C-5E971D6E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Computational Chemistry Software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C85D896-722B-9E46-13AB-C5BD5C5A96C8}"/>
              </a:ext>
            </a:extLst>
          </p:cNvPr>
          <p:cNvSpPr txBox="1">
            <a:spLocks/>
          </p:cNvSpPr>
          <p:nvPr/>
        </p:nvSpPr>
        <p:spPr>
          <a:xfrm>
            <a:off x="10058465" y="6715747"/>
            <a:ext cx="5608457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" dirty="0"/>
              <a:t>https://freesvg.org/install-computer-software-cd-vector-clip-art</a:t>
            </a:r>
          </a:p>
        </p:txBody>
      </p:sp>
    </p:spTree>
    <p:extLst>
      <p:ext uri="{BB962C8B-B14F-4D97-AF65-F5344CB8AC3E}">
        <p14:creationId xmlns:p14="http://schemas.microsoft.com/office/powerpoint/2010/main" val="2676793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earch Computing Advisory Board Banner">
            <a:extLst>
              <a:ext uri="{FF2B5EF4-FFF2-40B4-BE49-F238E27FC236}">
                <a16:creationId xmlns:a16="http://schemas.microsoft.com/office/drawing/2014/main" id="{C1D4D034-557F-B2C8-1228-BC7EE6CA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22104"/>
            <a:ext cx="97536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38F7E-A91D-DD37-2291-E23B4794D4F9}"/>
              </a:ext>
            </a:extLst>
          </p:cNvPr>
          <p:cNvSpPr txBox="1"/>
          <p:nvPr/>
        </p:nvSpPr>
        <p:spPr>
          <a:xfrm>
            <a:off x="3048762" y="4323326"/>
            <a:ext cx="60944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1A1A1A"/>
                </a:solidFill>
                <a:effectLst/>
                <a:latin typeface="ISUCondBold"/>
              </a:rPr>
              <a:t>High Performance Computing (HPC)</a:t>
            </a:r>
          </a:p>
        </p:txBody>
      </p:sp>
    </p:spTree>
    <p:extLst>
      <p:ext uri="{BB962C8B-B14F-4D97-AF65-F5344CB8AC3E}">
        <p14:creationId xmlns:p14="http://schemas.microsoft.com/office/powerpoint/2010/main" val="299885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5" name="Rectangle 411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6" name="Rectangle 4113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GRB high-performance computing cluster">
            <a:extLst>
              <a:ext uri="{FF2B5EF4-FFF2-40B4-BE49-F238E27FC236}">
                <a16:creationId xmlns:a16="http://schemas.microsoft.com/office/drawing/2014/main" id="{80D60358-38AA-1948-A24E-6F675B01A8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2" r="783" b="1"/>
          <a:stretch/>
        </p:blipFill>
        <p:spPr bwMode="auto"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earch Computing Advisory Board Banner">
            <a:extLst>
              <a:ext uri="{FF2B5EF4-FFF2-40B4-BE49-F238E27FC236}">
                <a16:creationId xmlns:a16="http://schemas.microsoft.com/office/drawing/2014/main" id="{15E418BB-74C4-1FE4-F462-8F7F9C0C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7" y="5172412"/>
            <a:ext cx="4512527" cy="112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EC616D-A5D5-145A-37A1-896AFD7E9EAD}"/>
              </a:ext>
            </a:extLst>
          </p:cNvPr>
          <p:cNvSpPr txBox="1"/>
          <p:nvPr/>
        </p:nvSpPr>
        <p:spPr>
          <a:xfrm>
            <a:off x="379067" y="3157350"/>
            <a:ext cx="11084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ISUCondBold"/>
              </a:rPr>
              <a:t>High Performance Computing (HPC)</a:t>
            </a:r>
          </a:p>
        </p:txBody>
      </p:sp>
    </p:spTree>
    <p:extLst>
      <p:ext uri="{BB962C8B-B14F-4D97-AF65-F5344CB8AC3E}">
        <p14:creationId xmlns:p14="http://schemas.microsoft.com/office/powerpoint/2010/main" val="293207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A8798-C0B5-81D5-90AD-D1FA2AA7F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5D255-D089-6707-4AE9-04E9B38B5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FB7CE-4363-A91E-C198-7023A26A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FE12A4-D93E-AB6D-02AA-DC218171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041" y="2495954"/>
            <a:ext cx="3365360" cy="337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FC432-575B-5915-D658-634F743F0042}"/>
              </a:ext>
            </a:extLst>
          </p:cNvPr>
          <p:cNvSpPr txBox="1"/>
          <p:nvPr/>
        </p:nvSpPr>
        <p:spPr>
          <a:xfrm>
            <a:off x="9816419" y="6704102"/>
            <a:ext cx="6099716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https://openclipart.org/detail/266384/clean-lab-worker</a:t>
            </a:r>
          </a:p>
        </p:txBody>
      </p:sp>
    </p:spTree>
    <p:extLst>
      <p:ext uri="{BB962C8B-B14F-4D97-AF65-F5344CB8AC3E}">
        <p14:creationId xmlns:p14="http://schemas.microsoft.com/office/powerpoint/2010/main" val="133928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6B9235-E19C-85C1-AB6E-EC4402398E82}"/>
              </a:ext>
            </a:extLst>
          </p:cNvPr>
          <p:cNvSpPr txBox="1">
            <a:spLocks/>
          </p:cNvSpPr>
          <p:nvPr/>
        </p:nvSpPr>
        <p:spPr>
          <a:xfrm>
            <a:off x="188190" y="3965571"/>
            <a:ext cx="11815619" cy="12003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dirty="0">
                <a:solidFill>
                  <a:srgbClr val="00B0F0"/>
                </a:solidFill>
                <a:latin typeface="Amasis MT Pro Medium" panose="02040604050005020304" pitchFamily="18" charset="0"/>
              </a:rPr>
              <a:t>Chemistry meets computing</a:t>
            </a:r>
          </a:p>
        </p:txBody>
      </p:sp>
      <p:pic>
        <p:nvPicPr>
          <p:cNvPr id="5" name="Content Placeholder 4" descr="A picture containing font, diagram&#10;&#10;Description automatically generated">
            <a:extLst>
              <a:ext uri="{FF2B5EF4-FFF2-40B4-BE49-F238E27FC236}">
                <a16:creationId xmlns:a16="http://schemas.microsoft.com/office/drawing/2014/main" id="{74C083C6-BD99-2385-528A-B5BF34B7F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/>
          <a:stretch/>
        </p:blipFill>
        <p:spPr>
          <a:xfrm>
            <a:off x="20" y="-66896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1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6C99A07-A417-1A7C-534C-377B9C769650}"/>
              </a:ext>
            </a:extLst>
          </p:cNvPr>
          <p:cNvSpPr/>
          <p:nvPr/>
        </p:nvSpPr>
        <p:spPr>
          <a:xfrm>
            <a:off x="-157018" y="-183788"/>
            <a:ext cx="12422909" cy="57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0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sky, window, building&#10;&#10;Description automatically generated">
            <a:extLst>
              <a:ext uri="{FF2B5EF4-FFF2-40B4-BE49-F238E27FC236}">
                <a16:creationId xmlns:a16="http://schemas.microsoft.com/office/drawing/2014/main" id="{A10272A9-A7CB-085B-F827-6887298BA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3" b="50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40FB2B-8AC9-FE04-05B0-104D2F26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3557638"/>
            <a:ext cx="10302240" cy="3204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9600" b="1" dirty="0">
                <a:solidFill>
                  <a:srgbClr val="C0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</a:rPr>
              <a:t>CHILLAB @ ISU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37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CE6F7-F154-0830-C6DA-417527AE6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3516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DA9DC-D27F-C905-5CC3-2CF2F8DC6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7" y="1293803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>
                <a:solidFill>
                  <a:srgbClr val="FFFF00"/>
                </a:solidFill>
                <a:latin typeface="Amasis MT Pro Black" panose="02040A04050005020304" pitchFamily="18" charset="0"/>
              </a:rPr>
              <a:t>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C2D95-A1FF-CEF1-EF5A-BEE1DBC6B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899" y="3772766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1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F06F8-2B57-7D28-B525-D180BA7E8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1127" b="13873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C15C54-9744-3520-559A-64D8899A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2524069"/>
            <a:ext cx="10600944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FFC000"/>
                </a:solidFill>
                <a:latin typeface="Amasis MT Pro Black" panose="02040A04050005020304" pitchFamily="18" charset="0"/>
              </a:rPr>
              <a:t>Computational Chemistry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9D8CC-629B-AF56-FC50-25029621A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0600"/>
            <a:ext cx="6696452" cy="2433722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54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4450</TotalTime>
  <Words>62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 Black</vt:lpstr>
      <vt:lpstr>Amasis MT Pro Medium</vt:lpstr>
      <vt:lpstr>Arial</vt:lpstr>
      <vt:lpstr>Calibri</vt:lpstr>
      <vt:lpstr>Calibri Light</vt:lpstr>
      <vt:lpstr>ISUCondBold</vt:lpstr>
      <vt:lpstr>Office Theme</vt:lpstr>
      <vt:lpstr>PowerPoint Presentation</vt:lpstr>
      <vt:lpstr>Computational Chemistry Software</vt:lpstr>
      <vt:lpstr>PowerPoint Presentation</vt:lpstr>
      <vt:lpstr>PowerPoint Presentation</vt:lpstr>
      <vt:lpstr>PowerPoint Presentation</vt:lpstr>
      <vt:lpstr>PowerPoint Presentation</vt:lpstr>
      <vt:lpstr>CHILLAB @ ISU</vt:lpstr>
      <vt:lpstr>LINUX</vt:lpstr>
      <vt:lpstr>Computational Chemistry Software</vt:lpstr>
      <vt:lpstr>High Performance Computing  (HPC)</vt:lpstr>
      <vt:lpstr>PowerPoint Presentation</vt:lpstr>
      <vt:lpstr>PowerPoint Presentation</vt:lpstr>
    </vt:vector>
  </TitlesOfParts>
  <Company>Illinois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Suthaharan, Sivanujan</dc:creator>
  <cp:lastModifiedBy>Suthaharan, Sivanujan</cp:lastModifiedBy>
  <cp:revision>2</cp:revision>
  <dcterms:created xsi:type="dcterms:W3CDTF">2023-06-24T13:45:54Z</dcterms:created>
  <dcterms:modified xsi:type="dcterms:W3CDTF">2023-07-03T11:46:24Z</dcterms:modified>
</cp:coreProperties>
</file>